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B1F9C-5421-4D8B-B7B8-33712BC58AC8}" v="447" dt="2021-12-04T13:53:31.004"/>
    <p1510:client id="{52F59C37-C0B3-4630-9EA4-A47785422A19}" v="1" dt="2021-12-05T11:05:33.810"/>
    <p1510:client id="{652BBFC3-8963-48FE-B597-7543680960A9}" v="2" dt="2021-12-05T10:58:30.859"/>
    <p1510:client id="{AA77B819-FBCC-46EE-8D4E-E0E2B6D27164}" v="263" dt="2021-12-05T10:47:17.672"/>
    <p1510:client id="{CAF399B3-1242-4C30-96E2-F77A25E05E00}" v="3" dt="2021-12-04T14:17:54.462"/>
    <p1510:client id="{D556D50C-765B-41C4-AF71-E5C074D55956}" v="94" dt="2021-12-05T11:20:31.392"/>
    <p1510:client id="{E089342E-2D7D-4A5C-BFB4-01F1BFC6EA8F}" v="1530" dt="2021-12-04T15:50:19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1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0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35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5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5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666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3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90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9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31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6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a75BLJF7WiE?feature=oembed" TargetMode="External"/><Relationship Id="rId1" Type="http://schemas.openxmlformats.org/officeDocument/2006/relationships/video" Target="https://www.youtube.com/embed/nmOt0leTCF4?feature=oembed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otanaty.com/2018/03/30/travel/" TargetMode="External"/><Relationship Id="rId5" Type="http://schemas.openxmlformats.org/officeDocument/2006/relationships/image" Target="../media/image21.jpeg"/><Relationship Id="rId4" Type="http://schemas.openxmlformats.org/officeDocument/2006/relationships/hyperlink" Target="https://wikis.fdi.ucm.es/ELP/Netfli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125892716@N05/1442009202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highlight>
                  <a:srgbClr val="C0C0C0"/>
                </a:highlight>
                <a:latin typeface="Comic Sans MS"/>
                <a:cs typeface="Calibri Light"/>
              </a:rPr>
              <a:t>ALL ABOUT MYSELF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cs typeface="Calibri"/>
              </a:rPr>
              <a:t>BY AREEBA ZEESHAN</a:t>
            </a:r>
            <a:endParaRPr lang="en-US" b="1" dirty="0"/>
          </a:p>
        </p:txBody>
      </p:sp>
      <p:pic>
        <p:nvPicPr>
          <p:cNvPr id="4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0780465-1E23-4CF3-A265-F014590E9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53" y="723372"/>
            <a:ext cx="4942280" cy="5411255"/>
          </a:xfrm>
          <a:prstGeom prst="rect">
            <a:avLst/>
          </a:prstGeom>
        </p:spPr>
      </p:pic>
      <p:pic>
        <p:nvPicPr>
          <p:cNvPr id="5" name="14655695_female-voice-hi_by_sound-design_preview">
            <a:hlinkClick r:id="" action="ppaction://media"/>
            <a:extLst>
              <a:ext uri="{FF2B5EF4-FFF2-40B4-BE49-F238E27FC236}">
                <a16:creationId xmlns:a16="http://schemas.microsoft.com/office/drawing/2014/main" id="{218455AD-063A-47C9-914A-0BC0A2A707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4271" y="583870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5C7D-A567-4E1C-A697-027FE3527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f you can dream it you can do it wooden emblem. Retro ...">
            <a:extLst>
              <a:ext uri="{FF2B5EF4-FFF2-40B4-BE49-F238E27FC236}">
                <a16:creationId xmlns:a16="http://schemas.microsoft.com/office/drawing/2014/main" id="{A48E3805-2DCC-4659-9D51-9DB81FE0B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98" y="-6125"/>
            <a:ext cx="12337570" cy="6950913"/>
          </a:xfrm>
        </p:spPr>
      </p:pic>
    </p:spTree>
    <p:extLst>
      <p:ext uri="{BB962C8B-B14F-4D97-AF65-F5344CB8AC3E}">
        <p14:creationId xmlns:p14="http://schemas.microsoft.com/office/powerpoint/2010/main" val="37775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605CEA63-87FF-4837-8CA8-AAB7A0283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3" y="1327150"/>
            <a:ext cx="3280434" cy="35354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5967A1-AC19-4F7A-A06B-A14BF94944A7}"/>
              </a:ext>
            </a:extLst>
          </p:cNvPr>
          <p:cNvSpPr txBox="1"/>
          <p:nvPr/>
        </p:nvSpPr>
        <p:spPr>
          <a:xfrm>
            <a:off x="1262063" y="4957673"/>
            <a:ext cx="4445000" cy="10120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Comic Sans MS"/>
                <a:cs typeface="Calibri"/>
              </a:rPr>
              <a:t>FATHER; ZEESHAN IQBAL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Comic Sans MS"/>
                <a:cs typeface="Calibri"/>
              </a:rPr>
              <a:t>BUSINESS MAN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Comic Sans MS"/>
                <a:cs typeface="Calibri"/>
              </a:rPr>
              <a:t>A GREAT FATHER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6D4AB-2779-4509-8705-308F0377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08253" y="-3013554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 </a:t>
            </a:r>
            <a:br>
              <a:rPr lang="en-US" dirty="0">
                <a:cs typeface="Calibri Light"/>
              </a:rPr>
            </a:br>
            <a:endParaRPr lang="en-US" dirty="0">
              <a:cs typeface="Calibri Light"/>
            </a:endParaRPr>
          </a:p>
        </p:txBody>
      </p:sp>
      <p:pic>
        <p:nvPicPr>
          <p:cNvPr id="14" name="Picture 14" descr="Diagram&#10;&#10;Description automatically generated">
            <a:extLst>
              <a:ext uri="{FF2B5EF4-FFF2-40B4-BE49-F238E27FC236}">
                <a16:creationId xmlns:a16="http://schemas.microsoft.com/office/drawing/2014/main" id="{8874E848-C397-4497-8AB8-65A73E5C6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2490" y="407000"/>
            <a:ext cx="3635674" cy="1820923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78190A-ECA4-4CF9-83B2-95FD45E4E56C}"/>
              </a:ext>
            </a:extLst>
          </p:cNvPr>
          <p:cNvSpPr txBox="1"/>
          <p:nvPr/>
        </p:nvSpPr>
        <p:spPr>
          <a:xfrm>
            <a:off x="4089999" y="2236699"/>
            <a:ext cx="2571750" cy="10263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MOTHER: SANA ZEESHAN 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HOUSEWIFE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CARING AND LOVING</a:t>
            </a:r>
          </a:p>
        </p:txBody>
      </p:sp>
      <p:pic>
        <p:nvPicPr>
          <p:cNvPr id="15" name="Picture 15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44D99C93-7807-45D4-AF30-08DE6FB73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546" y="2235500"/>
            <a:ext cx="2212316" cy="27118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982C14-EBE4-4673-B7E6-3503699C86FE}"/>
              </a:ext>
            </a:extLst>
          </p:cNvPr>
          <p:cNvSpPr txBox="1"/>
          <p:nvPr/>
        </p:nvSpPr>
        <p:spPr>
          <a:xfrm>
            <a:off x="5858414" y="5087070"/>
            <a:ext cx="3161221" cy="17021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2060"/>
                </a:solidFill>
                <a:latin typeface="Comic Sans MS"/>
                <a:cs typeface="Calibri"/>
              </a:rPr>
              <a:t>BROTHER: ABDULLAH ZEESHAN</a:t>
            </a:r>
          </a:p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2060"/>
                </a:solidFill>
                <a:latin typeface="Comic Sans MS"/>
                <a:cs typeface="Calibri"/>
              </a:rPr>
              <a:t>16 YEAR OLD</a:t>
            </a:r>
          </a:p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2060"/>
                </a:solidFill>
                <a:latin typeface="Comic Sans MS"/>
                <a:cs typeface="Calibri"/>
              </a:rPr>
              <a:t>10TH GRADE STUDENT </a:t>
            </a:r>
          </a:p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rgbClr val="002060"/>
                </a:solidFill>
                <a:latin typeface="Comic Sans MS"/>
                <a:cs typeface="Calibri"/>
              </a:rPr>
              <a:t>EXTREMELY ANNOYING BUT SWEET 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01D942FE-D12F-4F9E-8102-9203100CF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7214" y="637037"/>
            <a:ext cx="2517775" cy="4024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F51282-F40F-4F65-B5DC-0D824BA38DCD}"/>
              </a:ext>
            </a:extLst>
          </p:cNvPr>
          <p:cNvSpPr txBox="1"/>
          <p:nvPr/>
        </p:nvSpPr>
        <p:spPr>
          <a:xfrm>
            <a:off x="9113477" y="4489091"/>
            <a:ext cx="2345248" cy="21850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YOUNGEST SIBLING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7 YEAR OLD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2ND GRADE STUDENT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02060"/>
                </a:solidFill>
                <a:latin typeface="Comic Sans MS"/>
                <a:cs typeface="Calibri"/>
              </a:rPr>
              <a:t>STUBBORN YET EVERYONES FAVOURITE</a:t>
            </a:r>
          </a:p>
        </p:txBody>
      </p:sp>
    </p:spTree>
    <p:extLst>
      <p:ext uri="{BB962C8B-B14F-4D97-AF65-F5344CB8AC3E}">
        <p14:creationId xmlns:p14="http://schemas.microsoft.com/office/powerpoint/2010/main" val="59974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8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5C619A20-029E-4D31-B59C-AFE0DE6EF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354" b="1"/>
          <a:stretch/>
        </p:blipFill>
        <p:spPr>
          <a:xfrm>
            <a:off x="674441" y="1700784"/>
            <a:ext cx="3785607" cy="3785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EA3AD1-7957-47CB-A75B-FA7737EBAC65}"/>
              </a:ext>
            </a:extLst>
          </p:cNvPr>
          <p:cNvSpPr txBox="1"/>
          <p:nvPr/>
        </p:nvSpPr>
        <p:spPr>
          <a:xfrm>
            <a:off x="6621072" y="2421683"/>
            <a:ext cx="4765949" cy="33534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2"/>
                </a:solidFill>
              </a:rPr>
              <a:t>AND THAT'S ME</a:t>
            </a: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ELDEST AND THE ONLY DAUGHTER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20 YEARS OLD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1ST YEAR BBA STUDENT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 QUIET ANDHARDWORKING  INDIVIDUAL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BORN AND RAISED IN KARACHI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369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8A459-4F5C-4FC1-9417-C2A27587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latin typeface="Comic Sans MS"/>
                <a:cs typeface="Calibri Light"/>
              </a:rPr>
              <a:t>EDUCATION</a:t>
            </a:r>
            <a:endParaRPr lang="en-US" sz="4800" b="1" kern="1200" dirty="0">
              <a:latin typeface="Comic Sans MS"/>
              <a:cs typeface="Calibri Light"/>
            </a:endParaRPr>
          </a:p>
        </p:txBody>
      </p:sp>
      <p:pic>
        <p:nvPicPr>
          <p:cNvPr id="4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4268921-D509-4674-9867-4E22D900C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50" y="2203630"/>
            <a:ext cx="1768475" cy="24559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8EE13D-C488-4B2F-9A6E-641A8B5E2253}"/>
              </a:ext>
            </a:extLst>
          </p:cNvPr>
          <p:cNvSpPr txBox="1"/>
          <p:nvPr/>
        </p:nvSpPr>
        <p:spPr>
          <a:xfrm>
            <a:off x="958850" y="4730422"/>
            <a:ext cx="1768475" cy="17966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USMAN PUBLIC SCHOOL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CLASS OF 2019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MAJOR: SCIENCE</a:t>
            </a:r>
          </a:p>
        </p:txBody>
      </p:sp>
      <p:pic>
        <p:nvPicPr>
          <p:cNvPr id="7" name="Picture 7" descr="A picture containing text, shop&#10;&#10;Description automatically generated">
            <a:extLst>
              <a:ext uri="{FF2B5EF4-FFF2-40B4-BE49-F238E27FC236}">
                <a16:creationId xmlns:a16="http://schemas.microsoft.com/office/drawing/2014/main" id="{A6C36E81-A0BF-4088-9662-831FF79F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175" y="2160497"/>
            <a:ext cx="5430838" cy="29448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5AB76D-E0A6-46B5-8E3E-DC0F2FE2067B}"/>
              </a:ext>
            </a:extLst>
          </p:cNvPr>
          <p:cNvSpPr txBox="1"/>
          <p:nvPr/>
        </p:nvSpPr>
        <p:spPr>
          <a:xfrm>
            <a:off x="2811552" y="5262384"/>
            <a:ext cx="5416461" cy="145160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latin typeface="Comic Sans MS"/>
                <a:cs typeface="Calibri"/>
              </a:rPr>
              <a:t>NIXOR COLLEGE </a:t>
            </a:r>
          </a:p>
          <a:p>
            <a:pPr algn="ctr">
              <a:spcAft>
                <a:spcPts val="600"/>
              </a:spcAft>
            </a:pPr>
            <a:r>
              <a:rPr lang="en-US" sz="1400" b="1" dirty="0">
                <a:latin typeface="Comic Sans MS"/>
                <a:cs typeface="Calibri"/>
              </a:rPr>
              <a:t>CLASS OF 2021 </a:t>
            </a:r>
          </a:p>
          <a:p>
            <a:pPr algn="ctr">
              <a:spcAft>
                <a:spcPts val="600"/>
              </a:spcAft>
            </a:pPr>
            <a:r>
              <a:rPr lang="en-US" sz="1400" b="1" dirty="0">
                <a:latin typeface="Comic Sans MS"/>
                <a:cs typeface="Calibri"/>
              </a:rPr>
              <a:t>MIXED COMNINATION OF SUBJECTS: BUSINESS,SOCIOLOGY AND MATHS</a:t>
            </a:r>
          </a:p>
        </p:txBody>
      </p:sp>
      <p:pic>
        <p:nvPicPr>
          <p:cNvPr id="6" name="Picture 6" descr="A picture containing building, grass, outdoor, government building&#10;&#10;Description automatically generated">
            <a:extLst>
              <a:ext uri="{FF2B5EF4-FFF2-40B4-BE49-F238E27FC236}">
                <a16:creationId xmlns:a16="http://schemas.microsoft.com/office/drawing/2014/main" id="{36A0131C-E141-4965-AF4D-3E6EE701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372" y="2218007"/>
            <a:ext cx="2940050" cy="2944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352CA2-8A6A-423D-83E8-0A96CC5D0611}"/>
              </a:ext>
            </a:extLst>
          </p:cNvPr>
          <p:cNvSpPr txBox="1"/>
          <p:nvPr/>
        </p:nvSpPr>
        <p:spPr>
          <a:xfrm>
            <a:off x="8355372" y="5262384"/>
            <a:ext cx="2940050" cy="123594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IBA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CLASS OF 2025 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latin typeface="Comic Sans MS"/>
                <a:cs typeface="Calibri"/>
              </a:rPr>
              <a:t>BBA</a:t>
            </a:r>
          </a:p>
        </p:txBody>
      </p:sp>
    </p:spTree>
    <p:extLst>
      <p:ext uri="{BB962C8B-B14F-4D97-AF65-F5344CB8AC3E}">
        <p14:creationId xmlns:p14="http://schemas.microsoft.com/office/powerpoint/2010/main" val="393488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outdoor, mountain, sky, ground&#10;&#10;Description automatically generated">
            <a:extLst>
              <a:ext uri="{FF2B5EF4-FFF2-40B4-BE49-F238E27FC236}">
                <a16:creationId xmlns:a16="http://schemas.microsoft.com/office/drawing/2014/main" id="{8E5BB022-8012-446E-B26F-70F075427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6" r="5" b="665"/>
          <a:stretch/>
        </p:blipFill>
        <p:spPr>
          <a:xfrm>
            <a:off x="1" y="1"/>
            <a:ext cx="2970465" cy="3383279"/>
          </a:xfrm>
          <a:prstGeom prst="rect">
            <a:avLst/>
          </a:prstGeom>
        </p:spPr>
      </p:pic>
      <p:pic>
        <p:nvPicPr>
          <p:cNvPr id="7" name="Picture 7" descr="A picture containing tower&#10;&#10;Description automatically generated">
            <a:extLst>
              <a:ext uri="{FF2B5EF4-FFF2-40B4-BE49-F238E27FC236}">
                <a16:creationId xmlns:a16="http://schemas.microsoft.com/office/drawing/2014/main" id="{795F6979-7691-41F9-AF4B-DEE69AC4C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14581"/>
          <a:stretch/>
        </p:blipFill>
        <p:spPr>
          <a:xfrm>
            <a:off x="3072956" y="10"/>
            <a:ext cx="2970465" cy="3383268"/>
          </a:xfrm>
          <a:prstGeom prst="rect">
            <a:avLst/>
          </a:prstGeom>
        </p:spPr>
      </p:pic>
      <p:pic>
        <p:nvPicPr>
          <p:cNvPr id="6" name="Picture 6" descr="A picture containing sky, outdoor, boat, water&#10;&#10;Description automatically generated">
            <a:extLst>
              <a:ext uri="{FF2B5EF4-FFF2-40B4-BE49-F238E27FC236}">
                <a16:creationId xmlns:a16="http://schemas.microsoft.com/office/drawing/2014/main" id="{A66B2C76-12BD-4817-82E1-EF8048AEF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78" r="39573" b="-2"/>
          <a:stretch/>
        </p:blipFill>
        <p:spPr>
          <a:xfrm>
            <a:off x="6145909" y="10"/>
            <a:ext cx="2971800" cy="338326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AD0547A-A419-4F99-BF3F-C920614EA5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31" r="27361" b="2"/>
          <a:stretch/>
        </p:blipFill>
        <p:spPr>
          <a:xfrm>
            <a:off x="9220200" y="10"/>
            <a:ext cx="2971800" cy="3383268"/>
          </a:xfrm>
          <a:prstGeom prst="rect">
            <a:avLst/>
          </a:prstGeom>
        </p:spPr>
      </p:pic>
      <p:pic>
        <p:nvPicPr>
          <p:cNvPr id="9" name="Picture 9" descr="A picture containing sky, person, outdoor, people&#10;&#10;Description automatically generated">
            <a:extLst>
              <a:ext uri="{FF2B5EF4-FFF2-40B4-BE49-F238E27FC236}">
                <a16:creationId xmlns:a16="http://schemas.microsoft.com/office/drawing/2014/main" id="{000D0010-E15C-4AB0-A80F-21EAB10969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09" r="-1" b="13044"/>
          <a:stretch/>
        </p:blipFill>
        <p:spPr>
          <a:xfrm>
            <a:off x="-1017" y="3474720"/>
            <a:ext cx="2970465" cy="338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E0A9B8-8401-4DB9-A72D-6C5FE513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653" y="3799272"/>
            <a:ext cx="5193748" cy="63712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cs typeface="Calibri Light"/>
              </a:rPr>
              <a:t>TRAVEL EXPERIENCES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983F85F-6786-4139-8054-86A595B05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648" y="4510585"/>
            <a:ext cx="5366610" cy="17587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omic Sans MS"/>
                <a:cs typeface="Calibri"/>
              </a:rPr>
              <a:t>PAKISTAN</a:t>
            </a:r>
          </a:p>
          <a:p>
            <a:r>
              <a:rPr lang="en-US" sz="2400" b="1" dirty="0">
                <a:latin typeface="Comic Sans MS"/>
                <a:cs typeface="Calibri"/>
              </a:rPr>
              <a:t>MALAYSIA </a:t>
            </a:r>
          </a:p>
          <a:p>
            <a:r>
              <a:rPr lang="en-US" sz="2400" b="1" dirty="0">
                <a:latin typeface="Comic Sans MS"/>
                <a:cs typeface="Calibri"/>
              </a:rPr>
              <a:t>SINGAPORE</a:t>
            </a:r>
          </a:p>
          <a:p>
            <a:pPr marL="342900" indent="-342900">
              <a:buAutoNum type="arabicPeriod"/>
            </a:pPr>
            <a:endParaRPr lang="en-US" sz="2400" dirty="0">
              <a:latin typeface="Comic Sans MS"/>
              <a:cs typeface="Calibri"/>
            </a:endParaRPr>
          </a:p>
        </p:txBody>
      </p:sp>
      <p:pic>
        <p:nvPicPr>
          <p:cNvPr id="4" name="Picture 4" descr="A picture containing outdoor, tree, water, nature&#10;&#10;Description automatically generated">
            <a:extLst>
              <a:ext uri="{FF2B5EF4-FFF2-40B4-BE49-F238E27FC236}">
                <a16:creationId xmlns:a16="http://schemas.microsoft.com/office/drawing/2014/main" id="{E1907DD9-3E0E-425B-8A51-6D4C1D4D9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" b="14581"/>
          <a:stretch/>
        </p:blipFill>
        <p:spPr>
          <a:xfrm>
            <a:off x="3059902" y="3474719"/>
            <a:ext cx="2970466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0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9B07059B-9B34-4509-AB4F-FA0851417DB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33985" y="456766"/>
            <a:ext cx="5212080" cy="3909060"/>
          </a:xfrm>
          <a:prstGeom prst="rect">
            <a:avLst/>
          </a:prstGeom>
        </p:spPr>
      </p:pic>
      <p:pic>
        <p:nvPicPr>
          <p:cNvPr id="3" name="Picture 4">
            <a:hlinkClick r:id="" action="ppaction://media"/>
            <a:extLst>
              <a:ext uri="{FF2B5EF4-FFF2-40B4-BE49-F238E27FC236}">
                <a16:creationId xmlns:a16="http://schemas.microsoft.com/office/drawing/2014/main" id="{0B4FC6FD-98DD-413A-917A-63D072DF17D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45935" y="456766"/>
            <a:ext cx="5212080" cy="390906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DB0743-EA00-41D9-B987-A97AB6C9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977" y="5025290"/>
            <a:ext cx="11175059" cy="13441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5"/>
                </a:solidFill>
                <a:latin typeface="Comic Sans MS"/>
                <a:cs typeface="Calibri" panose="020F0502020204030204"/>
              </a:rPr>
              <a:t>BEAUTY THAT EVEN CAMERA FAILED TO CAPTURE PERFECTLY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63747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D78E-2F48-425B-8CCD-E0162429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62" y="673644"/>
            <a:ext cx="6125964" cy="1906863"/>
          </a:xfrm>
        </p:spPr>
        <p:txBody>
          <a:bodyPr anchor="b">
            <a:normAutofit/>
          </a:bodyPr>
          <a:lstStyle/>
          <a:p>
            <a:r>
              <a:rPr lang="en-US" sz="4800" b="1" dirty="0">
                <a:latin typeface="Comic Sans MS"/>
                <a:cs typeface="Calibri Light"/>
              </a:rPr>
              <a:t>THINGS I LIKE:</a:t>
            </a:r>
            <a:br>
              <a:rPr lang="en-US" sz="4800" b="1" dirty="0">
                <a:latin typeface="Comic Sans MS"/>
                <a:cs typeface="Calibri Light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19ED-45EF-4F17-8E11-A604978FA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8" y="2711395"/>
            <a:ext cx="4114801" cy="34655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Comic Sans MS"/>
                <a:cs typeface="Calibri"/>
              </a:rPr>
              <a:t>FOOD</a:t>
            </a:r>
          </a:p>
          <a:p>
            <a:r>
              <a:rPr lang="en-US" sz="2400" b="1" dirty="0">
                <a:latin typeface="Comic Sans MS"/>
                <a:cs typeface="Calibri"/>
              </a:rPr>
              <a:t>TRAVELLING</a:t>
            </a:r>
          </a:p>
          <a:p>
            <a:r>
              <a:rPr lang="en-US" sz="2400" b="1" dirty="0">
                <a:latin typeface="Comic Sans MS"/>
                <a:cs typeface="Calibri"/>
              </a:rPr>
              <a:t>WATCHING TV SHOWS</a:t>
            </a:r>
          </a:p>
          <a:p>
            <a:r>
              <a:rPr lang="en-US" sz="2400" b="1" dirty="0">
                <a:latin typeface="Comic Sans MS"/>
                <a:cs typeface="Calibri"/>
              </a:rPr>
              <a:t>SPENDING TIME WITH FAMILY</a:t>
            </a:r>
          </a:p>
          <a:p>
            <a:endParaRPr lang="en-US" sz="2400" b="1" dirty="0">
              <a:latin typeface="Comic Sans MS"/>
              <a:cs typeface="Calibri"/>
            </a:endParaRPr>
          </a:p>
        </p:txBody>
      </p:sp>
      <p:pic>
        <p:nvPicPr>
          <p:cNvPr id="7" name="Picture 7" descr="Free picture: buffet, fast food, restaurant, food, lunch ...">
            <a:extLst>
              <a:ext uri="{FF2B5EF4-FFF2-40B4-BE49-F238E27FC236}">
                <a16:creationId xmlns:a16="http://schemas.microsoft.com/office/drawing/2014/main" id="{0BA0B51C-888B-4915-AB69-416E6F127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3" r="5739" b="-1"/>
          <a:stretch/>
        </p:blipFill>
        <p:spPr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</p:spPr>
      </p:pic>
      <p:pic>
        <p:nvPicPr>
          <p:cNvPr id="4" name="Picture 4" descr="Logo, icon&#10;&#10;Description automatically generated">
            <a:extLst>
              <a:ext uri="{FF2B5EF4-FFF2-40B4-BE49-F238E27FC236}">
                <a16:creationId xmlns:a16="http://schemas.microsoft.com/office/drawing/2014/main" id="{5E26D21B-BF2D-4205-AF4A-7B5119AAD3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4" r="260"/>
          <a:stretch/>
        </p:blipFill>
        <p:spPr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7A01DA0-DA54-4510-A0A0-B05B352680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84" r="2086" b="-3"/>
          <a:stretch/>
        </p:blipFill>
        <p:spPr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93495-E184-4FAC-8D74-18879E4AB29C}"/>
              </a:ext>
            </a:extLst>
          </p:cNvPr>
          <p:cNvSpPr txBox="1"/>
          <p:nvPr/>
        </p:nvSpPr>
        <p:spPr>
          <a:xfrm>
            <a:off x="4905375" y="4619625"/>
            <a:ext cx="238125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F14D0-1372-452D-83D7-98E122DA3C95}"/>
              </a:ext>
            </a:extLst>
          </p:cNvPr>
          <p:cNvSpPr txBox="1"/>
          <p:nvPr/>
        </p:nvSpPr>
        <p:spPr>
          <a:xfrm>
            <a:off x="11800547" y="6657945"/>
            <a:ext cx="391453" cy="200055"/>
          </a:xfrm>
          <a:prstGeom prst="rect">
            <a:avLst/>
          </a:prstGeom>
          <a:solidFill>
            <a:srgbClr val="000000"/>
          </a:solidFill>
        </p:spPr>
        <p:txBody>
          <a:bodyPr wrap="none" lIns="91440" tIns="45720" rIns="91440" bIns="45720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7"/>
              </a:rPr>
              <a:t>A-NC</a:t>
            </a:r>
            <a:r>
              <a:rPr lang="en-US" sz="700" dirty="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1719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 descr="Person Holding Stainless Steel Cooking Pot With Pasta ...">
            <a:extLst>
              <a:ext uri="{FF2B5EF4-FFF2-40B4-BE49-F238E27FC236}">
                <a16:creationId xmlns:a16="http://schemas.microsoft.com/office/drawing/2014/main" id="{0A7CBFA7-B56E-4F86-9A3E-6C469D38C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3387" b="2244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F1099-4224-4EAC-AAD1-4C63ADF0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Comic Sans MS"/>
                <a:cs typeface="Calibri Light"/>
              </a:rPr>
              <a:t>THINGS I AM NOT VERY FOND OF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054D-3016-4A1C-B410-34B00FDEA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omic Sans MS"/>
                <a:cs typeface="Calibri"/>
              </a:rPr>
              <a:t>DOING HOUSE CHORES</a:t>
            </a:r>
          </a:p>
          <a:p>
            <a:r>
              <a:rPr lang="en-US" sz="2400" b="1" dirty="0">
                <a:solidFill>
                  <a:srgbClr val="FFFFFF"/>
                </a:solidFill>
                <a:latin typeface="Comic Sans MS"/>
                <a:cs typeface="Calibri"/>
              </a:rPr>
              <a:t>BOREDOM</a:t>
            </a:r>
          </a:p>
          <a:p>
            <a:r>
              <a:rPr lang="en-US" sz="2400" b="1" dirty="0">
                <a:solidFill>
                  <a:srgbClr val="FFFFFF"/>
                </a:solidFill>
                <a:latin typeface="Comic Sans MS"/>
                <a:cs typeface="Calibri"/>
              </a:rPr>
              <a:t>NOT VERY MUCH INTO READING BOOKS</a:t>
            </a:r>
          </a:p>
          <a:p>
            <a:r>
              <a:rPr lang="en-US" sz="2400" b="1" dirty="0">
                <a:solidFill>
                  <a:srgbClr val="FFFFFF"/>
                </a:solidFill>
                <a:latin typeface="Comic Sans MS"/>
                <a:cs typeface="Calibri"/>
              </a:rPr>
              <a:t>BIG GATHETINGS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  <a:latin typeface="Comic Sans MS"/>
              <a:cs typeface="Calibri"/>
            </a:endParaRPr>
          </a:p>
          <a:p>
            <a:endParaRPr lang="en-US" sz="200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3084DF4A-9DE4-4443-B3C0-EC8C09021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6" r="9888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19D8AD-5E9E-4370-83C6-DDA7396141C9}"/>
              </a:ext>
            </a:extLst>
          </p:cNvPr>
          <p:cNvSpPr txBox="1"/>
          <p:nvPr/>
        </p:nvSpPr>
        <p:spPr>
          <a:xfrm>
            <a:off x="4724400" y="48006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02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B771-2A46-4179-AEDC-69E6426E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 dirty="0">
                <a:latin typeface="Comic Sans MS"/>
                <a:cs typeface="Calibri Light"/>
              </a:rPr>
              <a:t>GOALS IN LIFE</a:t>
            </a:r>
            <a:endParaRPr lang="en-US" b="1">
              <a:latin typeface="Comic Sans M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E4B9-6D8C-46B2-B229-4A66DE92C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mic Sans MS"/>
                <a:cs typeface="Calibri"/>
              </a:rPr>
              <a:t>I ALWAYS WANTED TO DO SOMETHING THAT OTHER GIRLS IN MY FAMILY COULDN’T DO,STUDYING IN A UNIVERISTY AND GETTING A DEGREE IS ONE OF THOSE THINGS.</a:t>
            </a:r>
          </a:p>
          <a:p>
            <a:pPr marL="0" indent="0">
              <a:buNone/>
            </a:pPr>
            <a:r>
              <a:rPr lang="en-US" sz="2000" dirty="0">
                <a:latin typeface="Comic Sans MS"/>
                <a:cs typeface="Calibri"/>
              </a:rPr>
              <a:t> HOWEVER,IN THE FUTURE, I PLAN TO DO CSS WHICH WAS INITIALLY MY FATHERS WISH BUT NOW HAS BECOME A GOAL OF MY LIFE AND I HOPE TO SUCCEED IN IT AND PROVE MYSELF.</a:t>
            </a:r>
          </a:p>
        </p:txBody>
      </p:sp>
      <p:pic>
        <p:nvPicPr>
          <p:cNvPr id="7" name="Picture 7" descr="Gambar : gadis, lulusan, perayaan, wisuda, pendidikan ...">
            <a:extLst>
              <a:ext uri="{FF2B5EF4-FFF2-40B4-BE49-F238E27FC236}">
                <a16:creationId xmlns:a16="http://schemas.microsoft.com/office/drawing/2014/main" id="{439A0EF8-32E0-47C2-8F3E-52F3B8908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2" r="267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265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ALL ABOUT MYSELF</vt:lpstr>
      <vt:lpstr>  </vt:lpstr>
      <vt:lpstr>PowerPoint Presentation</vt:lpstr>
      <vt:lpstr>EDUCATION</vt:lpstr>
      <vt:lpstr>TRAVEL EXPERIENCES</vt:lpstr>
      <vt:lpstr>PowerPoint Presentation</vt:lpstr>
      <vt:lpstr>THINGS I LIKE: </vt:lpstr>
      <vt:lpstr>THINGS I AM NOT VERY FOND OF :</vt:lpstr>
      <vt:lpstr>GOALS IN LIFE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629</cp:revision>
  <dcterms:created xsi:type="dcterms:W3CDTF">2021-12-04T13:00:07Z</dcterms:created>
  <dcterms:modified xsi:type="dcterms:W3CDTF">2021-12-05T11:25:34Z</dcterms:modified>
</cp:coreProperties>
</file>